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6858000" type="screen4x3"/>
  <p:notesSz cx="6858000" cy="90646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120" y="-136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0275-AE23-BC4C-A96B-1D4464F6391A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05300"/>
            <a:ext cx="5486400" cy="40798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10600"/>
            <a:ext cx="2971800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6E2C3-4D51-1341-AF32-07FD5777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6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8" name="Picture 12" descr="kindergarten_diplo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8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08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77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7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59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8" name="Picture 14" descr="kindergarten_diplom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133600" y="3429000"/>
            <a:ext cx="487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000" dirty="0" smtClean="0">
                <a:latin typeface="Garamond" charset="0"/>
              </a:rPr>
              <a:t>参加今年熊猫老师中文</a:t>
            </a:r>
            <a:endParaRPr lang="en-US" altLang="zh-TW" sz="3000" dirty="0" smtClean="0">
              <a:latin typeface="Garamond" charset="0"/>
            </a:endParaRPr>
          </a:p>
          <a:p>
            <a:pPr algn="ctr"/>
            <a:r>
              <a:rPr lang="zh-CN" altLang="en-US" sz="3000" dirty="0" smtClean="0">
                <a:latin typeface="Garamond" charset="0"/>
              </a:rPr>
              <a:t>暑假中文阅读活动</a:t>
            </a:r>
            <a:endParaRPr lang="zh-TW" altLang="en-US" sz="3000" dirty="0" smtClean="0">
              <a:latin typeface="Garamond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838200"/>
          </a:xfrm>
        </p:spPr>
        <p:txBody>
          <a:bodyPr/>
          <a:lstStyle/>
          <a:p>
            <a:r>
              <a:rPr lang="zh-CN" altLang="en-US" dirty="0" smtClean="0"/>
              <a:t>颁发给</a:t>
            </a:r>
            <a:r>
              <a:rPr lang="zh-TW" altLang="en-US" dirty="0" smtClean="0"/>
              <a:t>＿＿＿＿＿＿＿</a:t>
            </a:r>
            <a:endParaRPr lang="en-US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600" dirty="0" smtClean="0">
                <a:latin typeface="Weibei SC Bold"/>
                <a:cs typeface="Weibei SC Bold"/>
              </a:rPr>
              <a:t>奖状</a:t>
            </a:r>
            <a:endParaRPr lang="en-US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33600" y="4648200"/>
            <a:ext cx="487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 dirty="0" smtClean="0">
                <a:latin typeface="Garamond" charset="0"/>
              </a:rPr>
              <a:t>二零一七年夏天</a:t>
            </a:r>
            <a:endParaRPr lang="en-US" altLang="zh-TW" sz="2000" dirty="0" smtClean="0">
              <a:latin typeface="Garamond" charset="0"/>
            </a:endParaRPr>
          </a:p>
          <a:p>
            <a:pPr algn="ctr"/>
            <a:r>
              <a:rPr lang="en-US" altLang="zh-TW" sz="2000" dirty="0" smtClean="0">
                <a:latin typeface="Garamond" charset="0"/>
              </a:rPr>
              <a:t>Miss Panda Chinese</a:t>
            </a:r>
            <a:endParaRPr lang="zh-TW" altLang="en-US" sz="2000" dirty="0" smtClean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41475"/>
      </p:ext>
    </p:extLst>
  </p:cSld>
  <p:clrMapOvr>
    <a:masterClrMapping/>
  </p:clrMapOvr>
</p:sld>
</file>

<file path=ppt/theme/theme1.xml><?xml version="1.0" encoding="utf-8"?>
<a:theme xmlns:a="http://schemas.openxmlformats.org/drawingml/2006/main" name="TM10113047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TM10113047</Template>
  <TotalTime>254</TotalTime>
  <Words>14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Garamond</vt:lpstr>
      <vt:lpstr>TM10113047</vt:lpstr>
      <vt:lpstr>奖状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Diploma</dc:title>
  <dc:subject/>
  <dc:creator/>
  <cp:keywords/>
  <dc:description/>
  <cp:lastModifiedBy>Edward Blodgett</cp:lastModifiedBy>
  <cp:revision>13</cp:revision>
  <dcterms:created xsi:type="dcterms:W3CDTF">2006-03-03T17:21:28Z</dcterms:created>
  <dcterms:modified xsi:type="dcterms:W3CDTF">2017-06-14T17:07:39Z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TC101130471033</vt:lpwstr>
  </property>
</Properties>
</file>